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5449A-6DEF-4437-BB80-5D4227E7DA9A}" type="datetimeFigureOut">
              <a:rPr lang="ru-RU" smtClean="0"/>
              <a:t>28.07.2021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AAB78-B3D1-4991-8FA2-FD20E43538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351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5449A-6DEF-4437-BB80-5D4227E7DA9A}" type="datetimeFigureOut">
              <a:rPr lang="ru-RU" smtClean="0"/>
              <a:t>28.07.2021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AAB78-B3D1-4991-8FA2-FD20E43538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575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sz="3100" b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Бисерные украшения в костюме обских угров.</a:t>
            </a:r>
            <a:br>
              <a:rPr lang="ru-RU" sz="3100" b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(из фондов Этнографического музея под открытым небом «Торум Маа»)</a:t>
            </a:r>
            <a:r>
              <a:rPr lang="ru-RU" sz="3100" b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Чернякова Екатерина Анатольевна,</a:t>
            </a:r>
            <a:br>
              <a:rPr lang="ru-RU" sz="1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хранитель фондов</a:t>
            </a:r>
            <a:br>
              <a:rPr lang="ru-RU" sz="1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smtClean="0"/>
              <a:t/>
            </a:r>
            <a:br>
              <a:rPr lang="ru-RU" sz="3200" smtClean="0"/>
            </a:br>
            <a:r>
              <a:rPr lang="ru-RU" sz="3200" smtClean="0"/>
              <a:t/>
            </a:r>
            <a:br>
              <a:rPr lang="ru-RU" sz="3200" smtClean="0"/>
            </a:br>
            <a:r>
              <a:rPr lang="ru-RU" sz="3200" smtClean="0"/>
              <a:t/>
            </a:r>
            <a:br>
              <a:rPr lang="ru-RU" sz="3200" smtClean="0"/>
            </a:br>
            <a:r>
              <a:rPr lang="ru-RU" sz="3200" smtClean="0"/>
              <a:t/>
            </a:r>
            <a:br>
              <a:rPr lang="ru-RU" sz="3200" smtClean="0"/>
            </a:br>
            <a:endParaRPr lang="ru-RU" sz="3200" b="1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766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700" smtClean="0">
                <a:effectLst/>
                <a:latin typeface="Times New Roman"/>
                <a:ea typeface="Calibri"/>
              </a:rPr>
              <a:t>Украшения, нашиваемые на одежду и пояса</a:t>
            </a:r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68242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15000"/>
              </a:lnSpc>
              <a:spcAft>
                <a:spcPct val="0"/>
              </a:spcAft>
            </a:pPr>
            <a:r>
              <a:rPr lang="ru-RU" sz="320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320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320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270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Бисерные украшения на верхней одежде </a:t>
            </a:r>
            <a:br>
              <a:rPr lang="ru-RU" sz="270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3200" smtClean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3200" smtClean="0">
                <a:effectLst/>
                <a:latin typeface="Calibri"/>
                <a:ea typeface="Calibri"/>
                <a:cs typeface="Times New Roman"/>
              </a:rPr>
            </a:br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87354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15000"/>
              </a:lnSpc>
              <a:spcAft>
                <a:spcPct val="0"/>
              </a:spcAft>
            </a:pPr>
            <a:r>
              <a:rPr lang="ru-RU" sz="320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320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320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70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Бисерные украшения на верхней одежде </a:t>
            </a:r>
            <a:br>
              <a:rPr lang="ru-RU" sz="270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320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320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56822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Бисер в меховой одежде</a:t>
            </a:r>
            <a:endParaRPr lang="ru-RU" sz="240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25267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нашивки бисера:</a:t>
            </a:r>
            <a:endParaRPr lang="ru-RU" sz="240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41185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Платье восточных ханты</a:t>
            </a:r>
            <a:endParaRPr lang="ru-RU" sz="240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27619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smtClean="0">
                <a:effectLst/>
                <a:latin typeface="Times New Roman"/>
                <a:ea typeface="Calibri"/>
              </a:rPr>
              <a:t>Платья восточных ханты </a:t>
            </a:r>
            <a:endParaRPr lang="ru-RU" sz="240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08157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Платья северных ханты</a:t>
            </a:r>
            <a:endParaRPr lang="ru-RU" sz="240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717121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Платья северных (обских) манси</a:t>
            </a:r>
            <a:endParaRPr lang="ru-RU" sz="240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16137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Халат северных ханты</a:t>
            </a:r>
            <a:endParaRPr lang="ru-RU" sz="240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46141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Тематический классификатор этнографических коллекций РЭМ</a:t>
            </a:r>
            <a:endParaRPr lang="ru-RU" sz="240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289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flythrough hasBounce="1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smtClean="0">
                <a:effectLst/>
                <a:latin typeface="Times New Roman"/>
                <a:ea typeface="Calibri"/>
              </a:rPr>
              <a:t>Халат северных (обских) манси </a:t>
            </a:r>
            <a:endParaRPr lang="ru-RU" sz="240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519679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Рубаха</a:t>
            </a:r>
            <a:endParaRPr lang="ru-RU" sz="240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51775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Пояса</a:t>
            </a:r>
            <a:endParaRPr lang="ru-RU" sz="240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374631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Обувь</a:t>
            </a:r>
            <a:endParaRPr lang="ru-RU" sz="240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126133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БЛАГОДАРЮ ЗА ВНИМАНИЕ!</a:t>
            </a:r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188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Коллекция предметов, декорированных бисером</a:t>
            </a:r>
            <a:endParaRPr lang="ru-RU" sz="240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515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flythrough hasBounce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smtClean="0">
                <a:solidFill>
                  <a:schemeClr val="tx1"/>
                </a:solidFill>
                <a:effectLst/>
              </a:rPr>
              <a:t>Состав  музейного фонда по теме семинара</a:t>
            </a:r>
            <a:endParaRPr lang="ru-RU" sz="2400">
              <a:solidFill>
                <a:schemeClr val="tx1"/>
              </a:solidFill>
              <a:effectLst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97561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Бисерные украшения по технике изготовления</a:t>
            </a:r>
            <a:endParaRPr lang="ru-RU" sz="240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69765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047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flythrough hasBounce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Налобные повязки</a:t>
            </a:r>
            <a:endParaRPr lang="ru-RU" sz="240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33228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Ложные косы (накосники)</a:t>
            </a:r>
            <a:endParaRPr lang="ru-RU" sz="240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68999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Шейно-нагрудные украшения</a:t>
            </a:r>
            <a:endParaRPr lang="ru-RU" sz="240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79843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</Words>
  <Application>Microsoft Office PowerPoint</Application>
  <PresentationFormat>Экран (4:3)</PresentationFormat>
  <Paragraphs>23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Бисерные украшения в костюме обских угров. (из фондов Этнографического музея под открытым небом «Торум Маа»)   Чернякова Екатерина Анатольевна, главный хранитель фондов      </vt:lpstr>
      <vt:lpstr>Тематический классификатор этнографических коллекций РЭМ</vt:lpstr>
      <vt:lpstr>Коллекция предметов, декорированных бисером</vt:lpstr>
      <vt:lpstr>Состав  музейного фонда по теме семинара</vt:lpstr>
      <vt:lpstr>Бисерные украшения по технике изготовления</vt:lpstr>
      <vt:lpstr>Презентация PowerPoint</vt:lpstr>
      <vt:lpstr>Налобные повязки</vt:lpstr>
      <vt:lpstr>Ложные косы (накосники)</vt:lpstr>
      <vt:lpstr>Шейно-нагрудные украшения</vt:lpstr>
      <vt:lpstr>Украшения, нашиваемые на одежду и пояса</vt:lpstr>
      <vt:lpstr>  Бисерные украшения на верхней одежде   </vt:lpstr>
      <vt:lpstr>  Бисерные украшения на верхней одежде   </vt:lpstr>
      <vt:lpstr>Бисер в меховой одежде</vt:lpstr>
      <vt:lpstr>Способы нашивки бисера:</vt:lpstr>
      <vt:lpstr>Платье восточных ханты</vt:lpstr>
      <vt:lpstr>Платья восточных ханты </vt:lpstr>
      <vt:lpstr>Платья северных ханты</vt:lpstr>
      <vt:lpstr>Платья северных (обских) манси</vt:lpstr>
      <vt:lpstr>Халат северных ханты</vt:lpstr>
      <vt:lpstr>Халат северных (обских) манси </vt:lpstr>
      <vt:lpstr>Рубаха</vt:lpstr>
      <vt:lpstr>Пояса</vt:lpstr>
      <vt:lpstr>Обувь</vt:lpstr>
      <vt:lpstr>БЛАГОДАРЮ ЗА ВНИМАНИЕ!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Бисерные украшения в костюме обских угров. (из фондов Этнографического музея под открытым небом «Торум Маа»)   Чернякова Екатерина Анатольевна, главный хранитель фондов      </dc:title>
  <dc:creator>Елена Вячеславовна Спиридонова</dc:creator>
  <cp:lastModifiedBy>Елена Вячеславовна Спиридонова</cp:lastModifiedBy>
  <cp:revision>1</cp:revision>
  <dcterms:created xsi:type="dcterms:W3CDTF">2021-07-28T05:57:34Z</dcterms:created>
  <dcterms:modified xsi:type="dcterms:W3CDTF">2021-07-28T05:57:34Z</dcterms:modified>
</cp:coreProperties>
</file>